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2" r:id="rId5"/>
    <p:sldId id="257" r:id="rId6"/>
    <p:sldId id="261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>
        <p:scale>
          <a:sx n="60" d="100"/>
          <a:sy n="60" d="100"/>
        </p:scale>
        <p:origin x="64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A83E3-6A15-4B70-B835-B5A819E2A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6CECBF-A887-F066-6637-DD298277D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ABF5E-7180-6ADA-65C7-D3BBF7DE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57A80E-7D28-6911-4FBA-152946E4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3215C8-765D-630E-B7EF-CCF0AB76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1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F99C8-7F52-8559-3DB1-7BAD6597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6A3679-ACA5-6D80-AD48-2E5F076BC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D0ECF-FDCF-738B-CBDE-D08C376E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11CD9-39CA-34C4-CCB1-94C39BAC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292BD-450F-2E66-EB00-0352A8D7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0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E1009F-48F8-B1FB-169E-7F03A4A47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E5151-FB13-642B-CCF5-E8F782463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464D8-48D1-17BE-DC5C-2B4977D8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B6BBB-1CDC-40BC-FC11-14240D52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6CB3E-95A6-EAE4-510D-A9EDAC97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5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67A1D-F9DB-D445-B28C-259CB8D9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581C4-53E7-6281-0012-7AF8C006D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4EB83-EF7B-6EED-E16A-DF5F16D1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5089EB-741B-EEB1-3AB0-6493EDB4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E13DDC-B1A4-97AF-1418-A81EFBA5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3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F7387-888F-66F0-28FB-C0259631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57EEA3-187B-590B-39BA-C534D5429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0F8280-E6C7-1CD8-49FB-9C1DCEF1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84ADB7-B2FE-439D-3C18-B40E1DD1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318AF-6457-0DE6-67D2-74909162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C4E05-7FE7-4C7C-F163-30B57A18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1E2C4-5A58-AA14-C821-9A71EE079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8FC2AB-B4DF-EA4C-D635-4E4304E4E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1ABC28-A4FB-4674-4F66-36E20186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71E4D-57D4-D486-2749-3DA7B2D3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EA58AB-7700-03D8-FBED-A17105DD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6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0CB57-5C03-AD0A-3EE3-10FD6FD9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5E9C13-F504-2B06-52DF-56748E65A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1005BA-E603-0FEA-34F5-BE9CB2D7F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FC3005-2810-4280-92C7-2F572478B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B037C0-6F3C-9344-DE80-EBAFE29A9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A36D5B-B68C-72EF-BE02-583587CB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E484E4-6FAF-B392-FBF4-22A52B6D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B13514-0654-9FF9-1132-D78BEEA4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2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70F7B-4AF0-4F0E-A903-5170C535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37F094-2818-4A4B-FDA6-9CF257A8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35199C-38A7-F0B3-B5B8-3EAB3952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879643-1288-7618-1052-938FECB8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2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7F4EB1-8232-AC52-156F-8EDEE020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532DCC-DCCF-014D-50B5-142B4D6A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C1AAE2-D3B5-3819-0B34-8E2FF83E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59FD9-EB67-FD7A-6107-C4365A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767309-CB29-CF97-CF9F-F167B127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BD9733-D537-CAA3-FF36-2BC207F6C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368762-2B65-8F61-5A19-1FDDA443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C3D2E-23FA-E743-75D1-4219E6C2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709F38-C228-BCAC-5CD8-3BCEE667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0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A6970-65CB-2D0D-74DE-63553036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FFB899-C8B3-F332-E236-ACC14B652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F0059-F704-F12F-5E46-FC72069F4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FF5A90-4F81-F5FC-BC7A-3B80CB0B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40052D-B403-05C9-93E0-6A59DA6E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ED903-B6C3-2FA3-5B2B-59702089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9A29D-8383-9D30-38D2-AFB9D8C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D55FD-9B17-AED9-4201-139E098A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703299-4D83-A139-DACC-C73BE22C4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B3B7-BB74-4362-AC28-3AE9E8E169C1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BD993-322F-C44E-8E8B-9AA7D9F06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7B9E-8724-4C2C-EB07-22943127C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DD76-4B10-4BF0-8EC1-BBC68CD5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C8708D-441A-EDEB-D040-CB539F28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217B0-0744-0B5F-1C48-AB2BFD05C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957547">
            <a:off x="191385" y="1080402"/>
            <a:ext cx="10823943" cy="116958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совместных проектов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наставника и молодых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150520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F8DAB-DC1D-2481-2645-7E5E53BB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A3A734-6720-7E61-19C0-36C0533D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66ABDA-2702-029D-E4E6-3A60FBDB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6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8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CCD811-BC19-4C75-41B0-DD9C5C02D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36" y="1502419"/>
            <a:ext cx="5780567" cy="3853161"/>
          </a:xfr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A3E3980-A67B-A2D5-0576-360B33F30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48505"/>
              </p:ext>
            </p:extLst>
          </p:nvPr>
        </p:nvGraphicFramePr>
        <p:xfrm>
          <a:off x="513497" y="-127259"/>
          <a:ext cx="5026066" cy="711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777942" imgH="5346465" progId="Acrobat.Document.DC">
                  <p:embed/>
                </p:oleObj>
              </mc:Choice>
              <mc:Fallback>
                <p:oleObj name="Acrobat Document" r:id="rId3" imgW="3777942" imgH="534646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497" y="-127259"/>
                        <a:ext cx="5026066" cy="7112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40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9E901A-F40B-5CC4-87B8-909C4FD9B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55"/>
            <a:ext cx="12070662" cy="638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7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1959-D582-1987-DC86-80222DEAA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0" y="153606"/>
            <a:ext cx="107537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CDBB4-559F-A69C-B49A-67BB7A7D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7009"/>
            <a:ext cx="10515600" cy="662782"/>
          </a:xfrm>
        </p:spPr>
        <p:txBody>
          <a:bodyPr>
            <a:normAutofit/>
          </a:bodyPr>
          <a:lstStyle/>
          <a:p>
            <a:r>
              <a:rPr lang="ru-RU" sz="2800" dirty="0"/>
              <a:t>Оценка проекта «Грамотный город на краевом уровне»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0DD4DC-C648-7B0A-41BC-70DE4047B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38123"/>
              </p:ext>
            </p:extLst>
          </p:nvPr>
        </p:nvGraphicFramePr>
        <p:xfrm>
          <a:off x="1676400" y="690604"/>
          <a:ext cx="8590364" cy="607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6330" imgH="3778243" progId="Acrobat.Document.DC">
                  <p:embed/>
                </p:oleObj>
              </mc:Choice>
              <mc:Fallback>
                <p:oleObj name="Acrobat Document" r:id="rId2" imgW="5346330" imgH="3778243" progId="Acrobat.Document.DC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59331BBD-7A80-F81F-AEAA-0E8CD714E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6400" y="690604"/>
                        <a:ext cx="8590364" cy="607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07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F12B2-8EDC-56AF-1463-38144D23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Старовойт Т.С. и Серков Ф.Б. </a:t>
            </a:r>
            <a:br>
              <a:rPr lang="ru-RU" sz="2800" dirty="0"/>
            </a:br>
            <a:r>
              <a:rPr lang="ru-RU" sz="2800" dirty="0"/>
              <a:t>призёры межрегионального конкурса</a:t>
            </a:r>
            <a:br>
              <a:rPr lang="ru-RU" sz="2800" dirty="0"/>
            </a:br>
            <a:r>
              <a:rPr lang="ru-RU" sz="2800" dirty="0"/>
              <a:t> «Педагогический сёрфинг- 2022»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350DE6-7322-5D3F-7FBF-4E44C8CC6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76" y="1690688"/>
            <a:ext cx="3740542" cy="4987390"/>
          </a:xfrm>
        </p:spPr>
      </p:pic>
    </p:spTree>
    <p:extLst>
      <p:ext uri="{BB962C8B-B14F-4D97-AF65-F5344CB8AC3E}">
        <p14:creationId xmlns:p14="http://schemas.microsoft.com/office/powerpoint/2010/main" val="1726680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Adobe Acrobat Document</vt:lpstr>
      <vt:lpstr>Результаты совместных проектов  наставника и молодых специалистов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проекта «Грамотный город на краевом уровне»</vt:lpstr>
      <vt:lpstr>Старовойт Т.С. и Серков Ф.Б.  призёры межрегионального конкурса  «Педагогический сёрфинг- 2022»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Старовойт</dc:creator>
  <cp:lastModifiedBy>Татьяна Старовойт</cp:lastModifiedBy>
  <cp:revision>2</cp:revision>
  <dcterms:created xsi:type="dcterms:W3CDTF">2024-03-25T05:55:25Z</dcterms:created>
  <dcterms:modified xsi:type="dcterms:W3CDTF">2024-04-01T10:58:23Z</dcterms:modified>
</cp:coreProperties>
</file>